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15074" y="3786190"/>
            <a:ext cx="2714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1600" dirty="0" smtClean="0"/>
              <a:t>работа  </a:t>
            </a:r>
            <a:r>
              <a:rPr lang="ru-RU" sz="1600" dirty="0" err="1" smtClean="0"/>
              <a:t>Ярушкина</a:t>
            </a:r>
            <a:r>
              <a:rPr lang="ru-RU" sz="1600" dirty="0" smtClean="0"/>
              <a:t> Вовы, воспитанника группы «Весёлые ребята» дошкольного отделения МОУ ООШ №12 г.Новокуйбышевска</a:t>
            </a:r>
            <a:endParaRPr lang="ru-RU" sz="1600" dirty="0"/>
          </a:p>
        </p:txBody>
      </p:sp>
      <p:pic>
        <p:nvPicPr>
          <p:cNvPr id="9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714356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64291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429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357562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3286124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2" y="6143644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21429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072206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000100" y="1571612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121442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 лыжами дружить –</a:t>
            </a:r>
          </a:p>
          <a:p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здоровым,</a:t>
            </a:r>
          </a:p>
          <a:p>
            <a:r>
              <a:rPr lang="ru-RU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крепким быть!</a:t>
            </a:r>
            <a:endParaRPr lang="ru-RU" sz="3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" name="Picture 2" descr="http://o.icqcdn.com/hss/storage/icq_greetings/2882aa336a17b38a025e4d5275cd41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571876"/>
            <a:ext cx="2508236" cy="3007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rir9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071546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rir9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3786190"/>
            <a:ext cx="4429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Ах, лыжи мои, лыжи, —</a:t>
            </a:r>
            <a:br>
              <a:rPr lang="ru-RU" sz="2800" dirty="0" smtClean="0"/>
            </a:br>
            <a:r>
              <a:rPr lang="ru-RU" sz="2800" dirty="0" smtClean="0"/>
              <a:t>Без вас я сам не свой.</a:t>
            </a:r>
            <a:br>
              <a:rPr lang="ru-RU" sz="2800" dirty="0" smtClean="0"/>
            </a:br>
            <a:r>
              <a:rPr lang="ru-RU" sz="2800" dirty="0" smtClean="0"/>
              <a:t>Ну что на свете ближе</a:t>
            </a:r>
            <a:br>
              <a:rPr lang="ru-RU" sz="2800" dirty="0" smtClean="0"/>
            </a:br>
            <a:r>
              <a:rPr lang="ru-RU" sz="2800" dirty="0" smtClean="0"/>
              <a:t>Мне снежною зимой?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 descr="C:\Users\Acer\Pictures\08-02-11_0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57364"/>
            <a:ext cx="3589742" cy="4786322"/>
          </a:xfrm>
          <a:prstGeom prst="rect">
            <a:avLst/>
          </a:prstGeom>
          <a:noFill/>
        </p:spPr>
      </p:pic>
      <p:pic>
        <p:nvPicPr>
          <p:cNvPr id="9" name="Picture 4" descr="http://miranimashek.com/_ph/47/2/35950497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1714512" cy="1403337"/>
          </a:xfrm>
          <a:prstGeom prst="rect">
            <a:avLst/>
          </a:prstGeom>
          <a:noFill/>
        </p:spPr>
      </p:pic>
      <p:pic>
        <p:nvPicPr>
          <p:cNvPr id="10" name="Picture 6" descr="prir9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00240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prir9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357430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prir9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214" y="28572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prir9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prir9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prir9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643182"/>
            <a:ext cx="35719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prir9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21442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prir9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14351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prir9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00037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prir91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071546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l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5357826"/>
            <a:ext cx="2737082" cy="1328729"/>
          </a:xfrm>
          <a:prstGeom prst="rect">
            <a:avLst/>
          </a:prstGeom>
          <a:noFill/>
        </p:spPr>
      </p:pic>
      <p:pic>
        <p:nvPicPr>
          <p:cNvPr id="2050" name="Picture 2" descr="C:\Users\Acer\Pictures\08-02-11_0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3161114" cy="421481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071934" y="1428736"/>
            <a:ext cx="50720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cs typeface="Arial" pitchFamily="34" charset="0"/>
              </a:rPr>
              <a:t>Хорошо ходить на лыжах</a:t>
            </a:r>
            <a:br>
              <a:rPr lang="ru-RU" sz="2800" dirty="0" smtClean="0">
                <a:cs typeface="Arial" pitchFamily="34" charset="0"/>
              </a:rPr>
            </a:br>
            <a:r>
              <a:rPr lang="ru-RU" sz="2800" dirty="0" smtClean="0">
                <a:cs typeface="Arial" pitchFamily="34" charset="0"/>
              </a:rPr>
              <a:t>Мимо елей и берез.</a:t>
            </a:r>
            <a:br>
              <a:rPr lang="ru-RU" sz="2800" dirty="0" smtClean="0">
                <a:cs typeface="Arial" pitchFamily="34" charset="0"/>
              </a:rPr>
            </a:br>
            <a:r>
              <a:rPr lang="ru-RU" sz="2800" dirty="0" smtClean="0">
                <a:cs typeface="Arial" pitchFamily="34" charset="0"/>
              </a:rPr>
              <a:t>Воздух чист и неподвижен,</a:t>
            </a:r>
            <a:br>
              <a:rPr lang="ru-RU" sz="2800" dirty="0" smtClean="0">
                <a:cs typeface="Arial" pitchFamily="34" charset="0"/>
              </a:rPr>
            </a:br>
            <a:r>
              <a:rPr lang="ru-RU" sz="2800" dirty="0" smtClean="0">
                <a:cs typeface="Arial" pitchFamily="34" charset="0"/>
              </a:rPr>
              <a:t>Не пугает нас мороз.</a:t>
            </a:r>
            <a:br>
              <a:rPr lang="ru-RU" sz="2800" dirty="0" smtClean="0">
                <a:cs typeface="Arial" pitchFamily="34" charset="0"/>
              </a:rPr>
            </a:br>
            <a:r>
              <a:rPr lang="ru-RU" sz="2800" dirty="0" smtClean="0">
                <a:cs typeface="Arial" pitchFamily="34" charset="0"/>
              </a:rPr>
              <a:t>В быстром беге крепнет тело,</a:t>
            </a:r>
            <a:br>
              <a:rPr lang="ru-RU" sz="2800" dirty="0" smtClean="0">
                <a:cs typeface="Arial" pitchFamily="34" charset="0"/>
              </a:rPr>
            </a:br>
            <a:r>
              <a:rPr lang="ru-RU" sz="2800" dirty="0" smtClean="0">
                <a:cs typeface="Arial" pitchFamily="34" charset="0"/>
              </a:rPr>
              <a:t>Сила в мускулах растет,</a:t>
            </a:r>
            <a:br>
              <a:rPr lang="ru-RU" sz="2800" dirty="0" smtClean="0">
                <a:cs typeface="Arial" pitchFamily="34" charset="0"/>
              </a:rPr>
            </a:br>
            <a:r>
              <a:rPr lang="ru-RU" sz="2800" dirty="0" smtClean="0">
                <a:cs typeface="Arial" pitchFamily="34" charset="0"/>
              </a:rPr>
              <a:t>И в руках любое дело</a:t>
            </a:r>
            <a:br>
              <a:rPr lang="ru-RU" sz="2800" dirty="0" smtClean="0">
                <a:cs typeface="Arial" pitchFamily="34" charset="0"/>
              </a:rPr>
            </a:br>
            <a:r>
              <a:rPr lang="ru-RU" sz="2800" dirty="0" smtClean="0">
                <a:cs typeface="Arial" pitchFamily="34" charset="0"/>
              </a:rPr>
              <a:t>Сразу спориться начнет.</a:t>
            </a:r>
          </a:p>
        </p:txBody>
      </p:sp>
      <p:pic>
        <p:nvPicPr>
          <p:cNvPr id="14" name="Picture 6" descr="prir9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1090" y="4857760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prir9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14290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prir9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6072206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prir9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715016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prir9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85723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prir9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8214" y="50004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Pictures\08-02-11_0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048696"/>
            <a:ext cx="3167144" cy="45605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785926"/>
            <a:ext cx="58578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лыжах я учусь ходить.</a:t>
            </a:r>
          </a:p>
          <a:p>
            <a:r>
              <a:rPr lang="ru-RU" sz="2800" dirty="0" smtClean="0"/>
              <a:t>Морозным свежим воздухом дышу.</a:t>
            </a:r>
          </a:p>
          <a:p>
            <a:r>
              <a:rPr lang="ru-RU" sz="2800" dirty="0" smtClean="0"/>
              <a:t>Вот «ёлочку» пытаюсь изучить:</a:t>
            </a:r>
          </a:p>
          <a:p>
            <a:r>
              <a:rPr lang="ru-RU" sz="2800" dirty="0" smtClean="0"/>
              <a:t>Отталкиваюсь палками и лыжами черчу.</a:t>
            </a:r>
          </a:p>
          <a:p>
            <a:endParaRPr lang="ru-RU" sz="2800" dirty="0"/>
          </a:p>
        </p:txBody>
      </p:sp>
      <p:pic>
        <p:nvPicPr>
          <p:cNvPr id="11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5857892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600076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429132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857364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142984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29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428604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www.cse.buffalo.edu/faculty/miller/Courses/WWW-Sem/Sp97/Presentations/HTML-Kempton/tutor/goof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643446"/>
            <a:ext cx="2571768" cy="1922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Pictures\08-02-11_0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496"/>
            <a:ext cx="4202401" cy="37861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785794"/>
            <a:ext cx="72866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Нам подъёмы на сугробы- нипочём!</a:t>
            </a:r>
          </a:p>
          <a:p>
            <a:r>
              <a:rPr lang="ru-RU" sz="2800" dirty="0" smtClean="0"/>
              <a:t>Боком встанем  мы и  «лесенкой»  пойдём.</a:t>
            </a:r>
          </a:p>
          <a:p>
            <a:r>
              <a:rPr lang="ru-RU" sz="2800" dirty="0" smtClean="0"/>
              <a:t>Лыжа левая, затем правая…</a:t>
            </a:r>
          </a:p>
          <a:p>
            <a:r>
              <a:rPr lang="ru-RU" sz="2800" dirty="0" smtClean="0"/>
              <a:t>Ну вот, и на самом верху уже я.</a:t>
            </a:r>
          </a:p>
          <a:p>
            <a:endParaRPr lang="ru-RU" sz="2800" dirty="0"/>
          </a:p>
        </p:txBody>
      </p:sp>
      <p:pic>
        <p:nvPicPr>
          <p:cNvPr id="9" name="Picture 2" descr="снегов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1143008" cy="1760495"/>
          </a:xfrm>
          <a:prstGeom prst="rect">
            <a:avLst/>
          </a:prstGeom>
          <a:noFill/>
        </p:spPr>
      </p:pic>
      <p:pic>
        <p:nvPicPr>
          <p:cNvPr id="10" name="Picture 6" descr="prir9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00037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prir9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2860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prir9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21455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prir9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prir9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92919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prir91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28572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4786346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Две курносые подружки</a:t>
            </a:r>
            <a:br>
              <a:rPr lang="ru-RU" dirty="0" smtClean="0"/>
            </a:br>
            <a:r>
              <a:rPr lang="ru-RU" dirty="0" smtClean="0"/>
              <a:t>Не отстали друг от дружки:</a:t>
            </a:r>
            <a:br>
              <a:rPr lang="ru-RU" dirty="0" smtClean="0"/>
            </a:br>
            <a:r>
              <a:rPr lang="ru-RU" dirty="0" smtClean="0"/>
              <a:t>Обе по </a:t>
            </a:r>
            <a:r>
              <a:rPr lang="ru-RU" sz="2800" dirty="0" smtClean="0"/>
              <a:t>снегу</a:t>
            </a:r>
            <a:r>
              <a:rPr lang="ru-RU" dirty="0" smtClean="0"/>
              <a:t> бегут,</a:t>
            </a:r>
            <a:br>
              <a:rPr lang="ru-RU" dirty="0" smtClean="0"/>
            </a:br>
            <a:r>
              <a:rPr lang="ru-RU" dirty="0" smtClean="0"/>
              <a:t>Обе песенки поют,</a:t>
            </a:r>
            <a:br>
              <a:rPr lang="ru-RU" dirty="0" smtClean="0"/>
            </a:br>
            <a:r>
              <a:rPr lang="ru-RU" dirty="0" smtClean="0"/>
              <a:t>Обе ленты на бегу</a:t>
            </a:r>
            <a:br>
              <a:rPr lang="ru-RU" dirty="0" smtClean="0"/>
            </a:br>
            <a:r>
              <a:rPr lang="ru-RU" dirty="0" smtClean="0"/>
              <a:t>Оставляют на снегу!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2400" dirty="0" smtClean="0"/>
              <a:t>(лыжи)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86116" y="3786190"/>
            <a:ext cx="5214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Кто по снегу быстро мчится,</a:t>
            </a:r>
            <a:br>
              <a:rPr lang="ru-RU" sz="2800" dirty="0" smtClean="0"/>
            </a:br>
            <a:r>
              <a:rPr lang="ru-RU" sz="2800" dirty="0" smtClean="0"/>
              <a:t>Провалиться не боится?</a:t>
            </a:r>
          </a:p>
          <a:p>
            <a:r>
              <a:rPr lang="ru-RU" sz="2400" dirty="0" smtClean="0"/>
              <a:t>(лыжник)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Picture 8" descr="http://sashka.km.ru/anima/snegovik/1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27" y="4714884"/>
            <a:ext cx="1373792" cy="21431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35716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9900"/>
                </a:solidFill>
              </a:rPr>
              <a:t>Отгадай.</a:t>
            </a:r>
            <a:endParaRPr lang="ru-RU" sz="3200" dirty="0">
              <a:solidFill>
                <a:srgbClr val="FF9900"/>
              </a:solidFill>
            </a:endParaRPr>
          </a:p>
        </p:txBody>
      </p:sp>
      <p:pic>
        <p:nvPicPr>
          <p:cNvPr id="7" name="Picture 6" descr="prir9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85789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rir9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2" y="328612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prir9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64291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rir9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600076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prir9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28572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im8-tub.yandex.net/i?id=213109785-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388108"/>
            <a:ext cx="1785950" cy="2298748"/>
          </a:xfrm>
          <a:prstGeom prst="rect">
            <a:avLst/>
          </a:prstGeom>
          <a:noFill/>
        </p:spPr>
      </p:pic>
      <p:pic>
        <p:nvPicPr>
          <p:cNvPr id="6148" name="Picture 4" descr="http://6kc.ru/pic/RCSCarbSkatPlus3KdjvA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000108"/>
            <a:ext cx="3425059" cy="2740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2428868"/>
            <a:ext cx="6043626" cy="38957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Если вы часто падаете назад, из-под вас убегают лыжи, проделайте упражнение: на ровном месте несколько раз сядьте на задники лыж и встаньте без помощи рук или палок. Вы почувствуете, что высокие задники ботинок, упираясь в голени ног, превосходно поддерживают переднезаднее равновесие.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64291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5">
                    <a:lumMod val="75000"/>
                  </a:schemeClr>
                </a:solidFill>
              </a:rPr>
              <a:t>На заметку…</a:t>
            </a:r>
            <a:endParaRPr lang="ru-RU" sz="3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4" descr="http://sashka.km.ru/anima/snegovik/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1928826" cy="3277132"/>
          </a:xfrm>
          <a:prstGeom prst="rect">
            <a:avLst/>
          </a:prstGeom>
          <a:noFill/>
        </p:spPr>
      </p:pic>
      <p:pic>
        <p:nvPicPr>
          <p:cNvPr id="7" name="Picture 6" descr="prir9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428736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rir9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171448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prir9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21508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prir9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28572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prir9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928802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prir9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prir9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14290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prir9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64357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prir9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000768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prir9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6143644"/>
            <a:ext cx="42862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7215206" cy="3636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Если хочешь быть здоров,</a:t>
            </a:r>
          </a:p>
          <a:p>
            <a:pPr>
              <a:buNone/>
            </a:pPr>
            <a:r>
              <a:rPr lang="ru-RU" sz="2800" dirty="0" smtClean="0"/>
              <a:t>Зимой на лыжах, ты, катайся!</a:t>
            </a:r>
          </a:p>
          <a:p>
            <a:pPr>
              <a:buNone/>
            </a:pPr>
            <a:r>
              <a:rPr lang="ru-RU" sz="2800" dirty="0" smtClean="0"/>
              <a:t>Забудешь про таблетки, докторов.</a:t>
            </a:r>
          </a:p>
          <a:p>
            <a:pPr>
              <a:buNone/>
            </a:pPr>
            <a:r>
              <a:rPr lang="ru-RU" sz="2800" dirty="0" smtClean="0"/>
              <a:t>На лыжах бегай и природой наслаждайся!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endParaRPr lang="ru-RU" sz="2800" dirty="0"/>
          </a:p>
        </p:txBody>
      </p:sp>
      <p:pic>
        <p:nvPicPr>
          <p:cNvPr id="12" name="Picture 4" descr="http://www.znaika-club.com.ua/upload/images_club/contests/1173533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928935"/>
            <a:ext cx="2643206" cy="3524273"/>
          </a:xfrm>
          <a:prstGeom prst="rect">
            <a:avLst/>
          </a:prstGeom>
          <a:noFill/>
        </p:spPr>
      </p:pic>
      <p:pic>
        <p:nvPicPr>
          <p:cNvPr id="13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29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928934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571744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214422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2071678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5500702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 descr="06bda9bd896c26e0cc2feaaaa2232d33 - копия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857760"/>
            <a:ext cx="523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http://animo2.ucoz.ru/_ph/77/2/84896337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428868"/>
            <a:ext cx="2000264" cy="198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2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</TotalTime>
  <Words>187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32</cp:revision>
  <dcterms:created xsi:type="dcterms:W3CDTF">2011-02-08T07:46:11Z</dcterms:created>
  <dcterms:modified xsi:type="dcterms:W3CDTF">2011-03-12T10:06:41Z</dcterms:modified>
</cp:coreProperties>
</file>