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5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6A008-12CC-4DCC-8EF6-9D762A481897}" type="datetimeFigureOut">
              <a:rPr lang="ru-RU" smtClean="0"/>
              <a:t>24.03.2011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726FA-94B6-4FF2-A70F-B638BEDFCC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melevskaya.yuli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1%83%D0%B6%D1%81%D0%BA%D0%BE%D0%B9_%D1%80%D0%BE%D0%B4" TargetMode="External"/><Relationship Id="rId2" Type="http://schemas.openxmlformats.org/officeDocument/2006/relationships/hyperlink" Target="http://ru.wikipedia.org/wiki/%D0%95%D0%B4%D0%B8%D0%BD%D1%81%D1%82%D0%B2%D0%B5%D0%BD%D0%BD%D0%BE%D0%B5_%D1%87%D0%B8%D1%81%D0%BB%D0%B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%D0%A1%D1%83%D1%84%D1%84%D0%B8%D0%BA%D1%81" TargetMode="External"/><Relationship Id="rId4" Type="http://schemas.openxmlformats.org/officeDocument/2006/relationships/hyperlink" Target="http://ru.wikipedia.org/wiki/%D0%98%D0%BC%D0%B5%D0%BD%D0%B8%D1%82%D0%B5%D0%BB%D1%8C%D0%BD%D1%8B%D0%B9_%D0%BF%D0%B0%D0%B4%D0%B5%D0%B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edsovet.su/" TargetMode="External"/><Relationship Id="rId5" Type="http://schemas.openxmlformats.org/officeDocument/2006/relationships/hyperlink" Target="http://pedsovet.su/load/54-1-0-1726" TargetMode="External"/><Relationship Id="rId4" Type="http://schemas.openxmlformats.org/officeDocument/2006/relationships/hyperlink" Target="http://www.edu.yar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2924945"/>
          <a:ext cx="7920880" cy="3600398"/>
        </p:xfrm>
        <a:graphic>
          <a:graphicData uri="http://schemas.openxmlformats.org/drawingml/2006/table">
            <a:tbl>
              <a:tblPr/>
              <a:tblGrid>
                <a:gridCol w="1980220"/>
                <a:gridCol w="1980220"/>
                <a:gridCol w="1980220"/>
                <a:gridCol w="1980220"/>
              </a:tblGrid>
              <a:tr h="373494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Модуль.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ученика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Время.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Повторение изученного в 4 классе.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Изучение материала.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мин.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Новая тема.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Знакомство с материалом.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мин.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664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Практические задания. Самоконтроль.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Выполнение упражнений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мин.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Проверка полученных знаний.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Проверочный текст с заданиями.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мин.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58" marR="7658" marT="7658" marB="7658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67744" y="1602155"/>
            <a:ext cx="6372200" cy="120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Хмелевская Юлия Борисовна.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русского языка и литературы  МОУ ООШ №12 г. Новокуйбышевска.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 пожаловать на дистанционный урок: "Имя прилагательное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Структура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урока: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Picture0085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8" y="1268760"/>
            <a:ext cx="1473007" cy="118735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5536" y="33265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hlinkClick r:id="rId3" action="ppaction://hlinksldjump"/>
              </a:rPr>
              <a:t>Цели и задачи.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691680" y="4766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hlinkClick r:id="rId4" action="ppaction://hlinksldjump"/>
              </a:rPr>
              <a:t>Теория</a:t>
            </a:r>
            <a:r>
              <a:rPr lang="ru-RU" dirty="0" smtClean="0">
                <a:hlinkClick r:id="rId4" action="ppaction://hlinksldjump"/>
              </a:rPr>
              <a:t>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059832" y="4766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hlinkClick r:id="rId5" action="ppaction://hlinksldjump"/>
              </a:rPr>
              <a:t>Практика</a:t>
            </a:r>
            <a:r>
              <a:rPr lang="ru-RU" dirty="0" smtClean="0">
                <a:hlinkClick r:id="rId5" action="ppaction://hlinksldjump"/>
              </a:rPr>
              <a:t>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427984" y="40466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hlinkClick r:id="rId6" action="ppaction://hlinksldjump"/>
              </a:rPr>
              <a:t>Самоконтроль.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56176" y="5486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hlinkClick r:id="rId7" action="ppaction://hlinksldjump"/>
              </a:rPr>
              <a:t>Контрольный текст.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596336" y="404664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0099"/>
                </a:solidFill>
              </a:rPr>
              <a:t>Литература.</a:t>
            </a:r>
            <a:endParaRPr lang="ru-RU" sz="1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51520" y="1623270"/>
            <a:ext cx="889248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и задачи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Цель: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1)научить находить имя прилагательное, определять его роль в предложении;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2)привить навыки правильного написания окончаний имён прилагательных;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3)помочь правильно выполнять практические задания;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4)проверить качество усвоения изученного материала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Задача:                                                                               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1)повторить изученный материал в 4 классе;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2)познакомиться с новым материалом;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3)выполнить контрольное задание.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Получить консультации и прислать контрольный текст можно по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e-mail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hmelevskaya.yuli@mail.ru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с пометкой: Ф.И.О. учащегося.  Контрольный текст. Имя прилагательное.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 выполнения 1 день с момента заявки на урок.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552" y="981308"/>
            <a:ext cx="81724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Теория.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урока: Имя прилагательное. 5 класс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Повторение изученного материала в 4 классе.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Имя прилагательное  -  самостоятельная часть речи, обозначающая признак предмета, отвечает на вопросы: какой, какая, какие, чей. Изменяются по родам, падежам и числам. Могут иметь краткую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форму.Имя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прилагательное, чаще всего, бывает в предложении определением. Подчёркивается волнистой линией.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Например: Лес, точно терем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расписн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          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Лилов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золот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багрян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          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Весёл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пёстр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стеной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           Стоит над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светл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поляной.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                                      (И.Бунин.)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2. Новая тема.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 всегда свой предмет украшает.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Чей он? Какой и который?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определяет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Дальние страны и горы.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Страны какие? Дальние.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Горы какие? Высокие.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О.Катышкова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440958"/>
            <a:ext cx="842493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Имя прилагательное бывает в предложении не только определением, но и сказуемым, и даже иногда подлежащим.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Имена прилагательные согласуются с именами существительными, к которым они относятся, в роде, числе и падеже, т.е. чтобы узнать, какое окончание писать, нужно от существительного к прилагательному задать вопрос. Вопрос какой?- окончание- ой, -ей, 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Вопрос какая? - окончание 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Вопрос какое? - окончание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-ее. Вопрос какие?  - окончание-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Например: прилагательное «синий».Какой шар? син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 синий (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 tooltip="Единственное число"/>
              </a:rPr>
              <a:t>Ед.ч.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 tooltip="Мужской род"/>
              </a:rPr>
              <a:t>м.р.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 tooltip="Именительный падеж"/>
              </a:rPr>
              <a:t>Им.п.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дом (Ед.ч., м.р., Им.п.)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 синее (Ед.ч., ср.р., Им.п.) небо (Ед.ч., ср.р., Им.п.).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 Склонение имён прилагательных включает в себя изменение по числам, а в единственном числе —        по падежам и родам.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Прилагательные чаще всего образуются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 tooltip="Суффикс"/>
              </a:rPr>
              <a:t>суффиксальным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способом: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Например: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болото  - 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болот-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н-ый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даль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даль-н-ий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осень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осен-н-ий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Морфологический разбор имени прилагательного.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Фиолетовой дымкой сгущаются по горизонту звонкие сумерки.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Выполняем морфологический разбор прилагательного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CC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фиолетовой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1.Фиолетовой —  имя прилагательное.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Задаём вопрос от существительного. Дымкой (какой?) фиолетовой.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2.Начальная форма. Начальной формой у имени прилагательного считается форма Ед. ч., м. р., Им. п. (фиолетовый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Число, род, падеж определяются по существительному. Фиолетовой дымкой - употреблено. в полной.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форме,в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ед. ч, ж. р., в Т. п.).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3.Синтаксическая роль в предложении. Дымкой (какой?) фиолетовой (подчёркиваем определением).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1239359"/>
            <a:ext cx="8064896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Практика.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Практические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задания. Самоконтроль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Вставьте окончания у имён прилагательных.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Ранн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 утром приятно побродить по лесу, подышать чист--  свеж--  воздухом.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ранн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---  утра и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поздн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 ночи слышится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чудесн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 пение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лесн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птиц. Белка взобралась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верхн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 ветку ели и исчезла в зелён--  хвое.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прозрачн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воздухе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ярк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 свете солнца речка кажется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серебрян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 лентой, а луг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праздничн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  ковром.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Согласуйте имена прилагательные с существительными, т.е. поставьте в том же роде, числе и падеже.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(Дальний) походе,  (неожиданная) радостью,  (розовые) облаках,  (раскидист) ели, (могучий) дубе,  (кудрявая) берёзой, из-за (мрачная) тучи, (домашний) телефону, (знакомый) фамилия, (интересный) путешествии, (просторная) комнату,(волшебная) сказке, (зимняя) пору, (новый) вокзале, (сырой) лесу, (пушистый) снегу, (лесная) поляне, (пёстрый) ковром.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Выполните морфологический разбор имени прилагательного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звонкая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окон дома раздавалась звонкая песня.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83568" y="1520495"/>
            <a:ext cx="788436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</a:t>
            </a:r>
            <a:r>
              <a:rPr kumimoji="0" lang="ru-RU" sz="1400" b="1" i="1" u="none" strike="noStrike" cap="none" normalizeH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Самоконтроль.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1.Ранним летним утром приятно побродить по лесу, подышать чистым свежим воздухом. С раннего утра и до поздней ночи слышится чудесное пение лесных птиц. Белка взобралась на верхнюю ветку ели и исчезла в зелёной хвое. В прозрачном воздухе при ярком свете солнца речка кажется серебряной лентой, а луг - праздничным ковром.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2.В дальнем походе, с неожиданной радостью, на розовых облаках, к раскидистой ели, на могучем дубе, под кудрявой берёзой, из-за мрачной тучи, по домашнему телефону, знакомая фамилия, об интересном путешествии, в просторную комнату, в волшебной сказке, в зимнюю пору, на новом вокзале, в сыром лесу, по пушистому снегу, на лесной поляне, пёстрым ковром.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1.Звонкая - имя прилагательное.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Песня (какая?)- звонкая.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2.Н.Ф.звонкий. употреблено в полной форме, в ед.ч., в Им.п., в ж.р.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3.Песня (какая?)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звонкая-определение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39552" y="1243789"/>
            <a:ext cx="802838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Контрольный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текст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1.Прочитайте и вставьте окончания имён прилагательных.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2.Выполните разбор имён прилагательных по составу из первого абзаца, определите, каким способом они образованы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грозу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Стоял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жарк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июльск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  день. Кос---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жарк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---  лучами солнце жгло су­х-- землю. Густ--  пыль поднималась по дороге и наполняла воздух. Обла­ка объединялись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  тучу. Прогремел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дальн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  гром.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И вот облака уже закрыли солнце. Оно выглянуло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последн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  раз и ис­чезло. В природе все резко изменилось.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Налетел вихрь, задрожала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осинов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  роща. От порывов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сильн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---  ветра молод--  осинки гнутся к земле. Пучки сух--  травы летят через дорогу. У речки глухо шумит густ--  камыш. Сверкнула молния, и раздался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оглушительн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  удар грома. Упала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крупн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--  капля дождя. Хлынул ливень. (85 слов.)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80428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Литература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1.Богданова Г.А. Уроки русского языка в 5 классе. М.: Просвещение; 2009, стр. 152 – 15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2.Львова С.И. Русский язык, 5класс, М.: Мнемозина, 2009, стр.94-96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1" name="Рисунок 1" descr="http://rusedu.net/js/tinymce/plugins/pagebreak/img/tran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88261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3.Википедия - энциклопедия на русском языке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http://ru.wikipedia.org/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русского языка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://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www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edu.yar.ru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Планирование уроков русского языка в 5 классе (Баранов и др.)...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://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www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6"/>
              </a:rPr>
              <a:t>pedsovet.su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6.Катышкова О.Н. Словесные игры с элементами поэтики на уроках русского языка. Самара: Офорт, 2007.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660</Words>
  <Application>Microsoft Office PowerPoint</Application>
  <PresentationFormat>Экран (4:3)</PresentationFormat>
  <Paragraphs>118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7</cp:revision>
  <dcterms:created xsi:type="dcterms:W3CDTF">2011-03-22T21:07:02Z</dcterms:created>
  <dcterms:modified xsi:type="dcterms:W3CDTF">2011-03-24T20:35:19Z</dcterms:modified>
</cp:coreProperties>
</file>